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4036" r:id="rId1"/>
  </p:sldMasterIdLst>
  <p:notesMasterIdLst>
    <p:notesMasterId r:id="rId14"/>
  </p:notesMasterIdLst>
  <p:handoutMasterIdLst>
    <p:handoutMasterId r:id="rId15"/>
  </p:handoutMasterIdLst>
  <p:sldIdLst>
    <p:sldId id="967" r:id="rId2"/>
    <p:sldId id="968" r:id="rId3"/>
    <p:sldId id="970" r:id="rId4"/>
    <p:sldId id="971" r:id="rId5"/>
    <p:sldId id="979" r:id="rId6"/>
    <p:sldId id="980" r:id="rId7"/>
    <p:sldId id="973" r:id="rId8"/>
    <p:sldId id="974" r:id="rId9"/>
    <p:sldId id="981" r:id="rId10"/>
    <p:sldId id="982" r:id="rId11"/>
    <p:sldId id="983" r:id="rId12"/>
    <p:sldId id="977" r:id="rId13"/>
  </p:sldIdLst>
  <p:sldSz cx="9144000" cy="6858000" type="screen4x3"/>
  <p:notesSz cx="6797675" cy="9926638"/>
  <p:embeddedFontLst>
    <p:embeddedFont>
      <p:font typeface="D2Coding" panose="020B0609020101020101" pitchFamily="49" charset="-127"/>
      <p:regular r:id="rId16"/>
      <p:bold r:id="rId17"/>
    </p:embeddedFont>
    <p:embeddedFont>
      <p:font typeface="HY견고딕" panose="02030600000101010101" pitchFamily="18" charset="-127"/>
      <p:regular r:id="rId18"/>
    </p:embeddedFont>
    <p:embeddedFont>
      <p:font typeface="HY헤드라인M" panose="02030600000101010101" pitchFamily="18" charset="-127"/>
      <p:regular r:id="rId19"/>
    </p:embeddedFont>
    <p:embeddedFont>
      <p:font typeface="Tahoma" panose="020B0604030504040204" pitchFamily="34" charset="0"/>
      <p:regular r:id="rId20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A34873A-F9FC-4E64-A824-3C741DA4ADA2}">
          <p14:sldIdLst>
            <p14:sldId id="967"/>
          </p14:sldIdLst>
        </p14:section>
        <p14:section name="제목 없는 구역" id="{01645CDD-C76F-4C65-B34D-0F28BA989004}">
          <p14:sldIdLst>
            <p14:sldId id="968"/>
            <p14:sldId id="970"/>
            <p14:sldId id="971"/>
            <p14:sldId id="979"/>
            <p14:sldId id="980"/>
            <p14:sldId id="973"/>
            <p14:sldId id="974"/>
            <p14:sldId id="981"/>
            <p14:sldId id="982"/>
            <p14:sldId id="983"/>
            <p14:sldId id="9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5">
          <p15:clr>
            <a:srgbClr val="A4A3A4"/>
          </p15:clr>
        </p15:guide>
        <p15:guide id="2" orient="horz">
          <p15:clr>
            <a:srgbClr val="A4A3A4"/>
          </p15:clr>
        </p15:guide>
        <p15:guide id="3" pos="29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99"/>
    <a:srgbClr val="1A02CA"/>
    <a:srgbClr val="FF3300"/>
    <a:srgbClr val="0000FF"/>
    <a:srgbClr val="A7F0FF"/>
    <a:srgbClr val="A80054"/>
    <a:srgbClr val="C8FEA4"/>
    <a:srgbClr val="DD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89" autoAdjust="0"/>
    <p:restoredTop sz="95944" autoAdjust="0"/>
  </p:normalViewPr>
  <p:slideViewPr>
    <p:cSldViewPr snapToGrid="0">
      <p:cViewPr varScale="1">
        <p:scale>
          <a:sx n="162" d="100"/>
          <a:sy n="162" d="100"/>
        </p:scale>
        <p:origin x="1662" y="144"/>
      </p:cViewPr>
      <p:guideLst>
        <p:guide orient="horz" pos="2165"/>
        <p:guide orient="horz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-2796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53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6580189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r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53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659983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53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368769" y="9660162"/>
            <a:ext cx="398745" cy="263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r" defTabSz="926861">
              <a:defRPr sz="1100">
                <a:latin typeface="굴림" panose="020B0600000101010101" pitchFamily="50" charset="-127"/>
              </a:defRPr>
            </a:lvl1pPr>
          </a:lstStyle>
          <a:p>
            <a:fld id="{F9569DC1-70FE-4907-990D-4DF631D646F2}" type="slidenum">
              <a:rPr lang="en-US" altLang="ko-KR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30486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7988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7987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368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3925" y="750888"/>
            <a:ext cx="4956175" cy="3717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6" y="4718884"/>
            <a:ext cx="4987925" cy="445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문자열 유형을 편집하려면 누르십시오</a:t>
            </a:r>
            <a:r>
              <a:rPr lang="en-US" altLang="ko-KR" noProof="0"/>
              <a:t>.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세째 수준</a:t>
            </a:r>
          </a:p>
          <a:p>
            <a:pPr lvl="3"/>
            <a:r>
              <a:rPr lang="ko-KR" altLang="en-US" noProof="0"/>
              <a:t>네째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9832"/>
            <a:ext cx="2947988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832"/>
            <a:ext cx="2947987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anose="02020603050405020304" pitchFamily="18" charset="0"/>
              </a:defRPr>
            </a:lvl1pPr>
          </a:lstStyle>
          <a:p>
            <a:fld id="{5903C8E3-169F-4CC6-9E17-2B832C7B003E}" type="slidenum">
              <a:rPr lang="en-US" altLang="ko-KR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105380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9163" y="746125"/>
            <a:ext cx="4959350" cy="3721100"/>
          </a:xfrm>
          <a:ln/>
        </p:spPr>
      </p:sp>
      <p:sp>
        <p:nvSpPr>
          <p:cNvPr id="37891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3789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758" indent="-285676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2705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599787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6869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3951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032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8115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5196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B16A0A24-0B31-40DB-A991-28B32433FDBC}" type="slidenum">
              <a:rPr lang="ko-KR" altLang="en-US" sz="1100">
                <a:solidFill>
                  <a:srgbClr val="000000"/>
                </a:solidFill>
                <a:latin typeface="Times New Roman" panose="02020603050405020304" pitchFamily="18" charset="0"/>
              </a:rPr>
              <a:pPr eaLnBrk="1" hangingPunct="1"/>
              <a:t>1</a:t>
            </a:fld>
            <a:endParaRPr lang="en-US" altLang="ko-KR" sz="11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18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3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 dirty="0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7" name="TextBox 14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4A06D96-4D02-4D86-8F4A-013E468660FC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3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1545178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D498247C-6EAF-42E9-8B8F-B5DE6BD865BA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799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8CF58F5-893F-46FD-9455-59FFC2107B4B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2792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1CC035FD-7242-4CF0-9175-47B5B8226EAE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2227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7D101FAB-9442-466C-BE25-206C13CAD6B6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6745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34307AF-FA03-4D36-A219-65139F0C2DE2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0361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73CF7F-A6AB-4BC1-80EE-CCCF91A5F1AE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123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9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1"/>
          <p:cNvSpPr txBox="1">
            <a:spLocks noChangeArrowheads="1"/>
          </p:cNvSpPr>
          <p:nvPr userDrawn="1"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A349443E-2EA0-4FEE-B285-F4C573B03BC7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57200" y="274643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9113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0154D94-0913-4EDA-BEE4-410B2371A1FE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3982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 dirty="0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5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42900" cy="24606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D4B26A46-B376-469B-BF4D-2DA504186192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F319412C-60DC-4CFF-9495-CA754FA0096F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033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7543824" cy="545274"/>
          </a:xfrm>
        </p:spPr>
        <p:txBody>
          <a:bodyPr>
            <a:normAutofit/>
          </a:bodyPr>
          <a:lstStyle>
            <a:lvl1pPr>
              <a:def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j-cs"/>
              </a:defRPr>
            </a:lvl1pPr>
          </a:lstStyle>
          <a:p>
            <a:pPr lv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009403"/>
            <a:ext cx="8229600" cy="5274440"/>
          </a:xfr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"/>
              <a:defRPr sz="18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</a:defRPr>
            </a:lvl1pPr>
            <a:lvl2pPr>
              <a:buClr>
                <a:srgbClr val="C00000"/>
              </a:buClr>
              <a:buFont typeface="Wingdings" pitchFamily="2" charset="2"/>
              <a:buChar char="l"/>
              <a:defRPr sz="1600"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2pPr>
            <a:lvl3pPr>
              <a:buClr>
                <a:srgbClr val="0000FF"/>
              </a:buClr>
              <a:buFont typeface="Wingdings" pitchFamily="2" charset="2"/>
              <a:buChar char="l"/>
              <a:defRPr sz="14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3pPr>
            <a:lvl4pPr>
              <a:defRPr sz="1400">
                <a:latin typeface="Tahoma" pitchFamily="34" charset="0"/>
                <a:cs typeface="Tahoma" pitchFamily="34" charset="0"/>
              </a:defRPr>
            </a:lvl4pPr>
            <a:lvl5pPr>
              <a:defRPr sz="1400"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3368076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34DA5226-4B01-4FD8-A0A6-B4CE9D407FE8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904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4815FAD8-EE8F-48AC-A424-590B20BC84FC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15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EDA5270-20C7-41FB-92E1-8FB11353BD99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6059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E5A7ED-06D9-4D2E-B518-E4A8AC1BFEC2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585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0FDBA5EB-518A-4468-B178-48DF6874317A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057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07CC51C-B8F6-4483-8410-F5B4290EEB14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798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387819D-1592-449D-9EF7-6BC1140388A8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019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그림 8" descr="sub_03 copy.jp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8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2057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224CF70-5F44-4199-8C5D-D3B4D265A9D4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35" r:id="rId1"/>
    <p:sldLayoutId id="2147487136" r:id="rId2"/>
    <p:sldLayoutId id="2147487137" r:id="rId3"/>
    <p:sldLayoutId id="2147487138" r:id="rId4"/>
    <p:sldLayoutId id="2147487139" r:id="rId5"/>
    <p:sldLayoutId id="2147487140" r:id="rId6"/>
    <p:sldLayoutId id="2147487141" r:id="rId7"/>
    <p:sldLayoutId id="2147487142" r:id="rId8"/>
    <p:sldLayoutId id="2147487143" r:id="rId9"/>
    <p:sldLayoutId id="2147487144" r:id="rId10"/>
    <p:sldLayoutId id="2147487145" r:id="rId11"/>
    <p:sldLayoutId id="2147487146" r:id="rId12"/>
    <p:sldLayoutId id="2147487147" r:id="rId13"/>
    <p:sldLayoutId id="2147487148" r:id="rId14"/>
    <p:sldLayoutId id="2147487149" r:id="rId15"/>
    <p:sldLayoutId id="2147487150" r:id="rId16"/>
    <p:sldLayoutId id="2147487151" r:id="rId17"/>
    <p:sldLayoutId id="2147487152" r:id="rId18"/>
  </p:sldLayoutIdLst>
  <p:transition>
    <p:zoom/>
  </p:transition>
  <p:hf hdr="0" ftr="0" dt="0"/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450"/>
            <a:ext cx="9144000" cy="6858000"/>
          </a:xfrm>
          <a:prstGeom prst="rect">
            <a:avLst/>
          </a:prstGeom>
        </p:spPr>
      </p:pic>
      <p:sp>
        <p:nvSpPr>
          <p:cNvPr id="21507" name="Rectangle 2"/>
          <p:cNvSpPr>
            <a:spLocks noChangeArrowheads="1"/>
          </p:cNvSpPr>
          <p:nvPr/>
        </p:nvSpPr>
        <p:spPr bwMode="auto">
          <a:xfrm>
            <a:off x="0" y="444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kumimoji="0" lang="ko-KR" altLang="en-US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508" name="TextBox 6"/>
          <p:cNvSpPr txBox="1">
            <a:spLocks noChangeArrowheads="1"/>
          </p:cNvSpPr>
          <p:nvPr/>
        </p:nvSpPr>
        <p:spPr bwMode="auto">
          <a:xfrm>
            <a:off x="236537" y="1335236"/>
            <a:ext cx="8670925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Decorator</a:t>
            </a:r>
          </a:p>
          <a:p>
            <a:pPr algn="ctr" eaLnBrk="1" hangingPunct="1"/>
            <a:endParaRPr lang="en-US" altLang="ko-KR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1509" name="TextBox 6"/>
          <p:cNvSpPr txBox="1">
            <a:spLocks noChangeArrowheads="1"/>
          </p:cNvSpPr>
          <p:nvPr/>
        </p:nvSpPr>
        <p:spPr bwMode="auto">
          <a:xfrm>
            <a:off x="2429713" y="3069692"/>
            <a:ext cx="428457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 eaLnBrk="1" hangingPunct="1"/>
            <a:r>
              <a:rPr lang="en-US" altLang="ko-KR" sz="2800" dirty="0">
                <a:latin typeface="D2Coding" panose="020B0609020101020101" pitchFamily="49" charset="-127"/>
                <a:ea typeface="D2Coding" panose="020B0609020101020101" pitchFamily="49" charset="-127"/>
              </a:rPr>
              <a:t>2024.04.18</a:t>
            </a:r>
          </a:p>
          <a:p>
            <a:pPr algn="ctr" eaLnBrk="1" hangingPunct="1"/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510" name="TextBox 6"/>
          <p:cNvSpPr txBox="1">
            <a:spLocks noChangeArrowheads="1"/>
          </p:cNvSpPr>
          <p:nvPr/>
        </p:nvSpPr>
        <p:spPr bwMode="auto">
          <a:xfrm>
            <a:off x="6180476" y="5913926"/>
            <a:ext cx="283509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r" eaLnBrk="1" hangingPunct="1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다이렉티드코리아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eaLnBrk="1" hangingPunct="1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김수현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71230" y="0"/>
            <a:ext cx="918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>
                <a:solidFill>
                  <a:srgbClr val="FFFF00"/>
                </a:solidFill>
              </a:rPr>
              <a:t>[</a:t>
            </a:r>
            <a:r>
              <a:rPr lang="ko-KR" altLang="en-US" sz="1200" dirty="0">
                <a:solidFill>
                  <a:srgbClr val="FFFF00"/>
                </a:solidFill>
              </a:rPr>
              <a:t>내부자료</a:t>
            </a:r>
            <a:r>
              <a:rPr lang="en-US" altLang="ko-KR" sz="1200" dirty="0">
                <a:solidFill>
                  <a:srgbClr val="FFFF00"/>
                </a:solidFill>
              </a:rPr>
              <a:t>]</a:t>
            </a:r>
            <a:endParaRPr lang="ko-KR" altLang="en-US" sz="12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9D12A2-4011-E654-3AEE-A70505398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functool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E02DC4-32E8-859E-25E9-2B6C5E969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functools.partial </a:t>
            </a:r>
          </a:p>
          <a:p>
            <a:pPr lvl="1"/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함수의 일부 인수를 고정하여 새로운 함수를 생성하는 데 사용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functools.reduce </a:t>
            </a:r>
          </a:p>
          <a:p>
            <a:pPr lvl="1"/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시퀀스</a:t>
            </a:r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리스트</a:t>
            </a:r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튜플</a:t>
            </a:r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의 요소에 함수를 반복적으로 적용하여 결과 반환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리스트의 모든 값을 곱하거나 합산할 때 </a:t>
            </a:r>
            <a:r>
              <a:rPr lang="ko-KR" altLang="en-US" sz="1200">
                <a:latin typeface="D2Coding" panose="020B0609020101020101" pitchFamily="49" charset="-127"/>
                <a:ea typeface="D2Coding" panose="020B0609020101020101" pitchFamily="49" charset="-127"/>
              </a:rPr>
              <a:t>사용할 수 있음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ko-KR" altLang="en-US" dirty="0"/>
          </a:p>
        </p:txBody>
      </p:sp>
      <p:pic>
        <p:nvPicPr>
          <p:cNvPr id="6" name="내용 개체 틀 12">
            <a:extLst>
              <a:ext uri="{FF2B5EF4-FFF2-40B4-BE49-F238E27FC236}">
                <a16:creationId xmlns:a16="http://schemas.microsoft.com/office/drawing/2014/main" id="{B31EF04C-ECBA-8133-8E0B-A7AC19BD8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50033" y="1571177"/>
            <a:ext cx="9906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E3F04E8-6F61-1D36-DF92-570F3E3A3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871" y="1571177"/>
            <a:ext cx="4674213" cy="209365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B5E61A0-B09D-76AE-1591-3A0B1B0C26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932" y="4639124"/>
            <a:ext cx="3775218" cy="13319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FD9BE45-CF90-7C3A-41DE-1F78539E4A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9945" y="4675768"/>
            <a:ext cx="1400175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939316"/>
      </p:ext>
    </p:extLst>
  </p:cSld>
  <p:clrMapOvr>
    <a:masterClrMapping/>
  </p:clrMapOvr>
  <p:transition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FAB106-6278-0B56-CEF2-1DB6D0161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functool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89D6BC-9906-A389-C907-61CF421CD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functools.lru_cache</a:t>
            </a: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Least Recently Used(LRU)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캐시를 구현하는 데 사용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호출 결과가 이미 캐시되어 있으면 함수를 실행하지 않고 캐시 결과를 반환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캐시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이전에 계산된 값을 저장해 두는 것을 의미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50233ED-BEDB-5A98-CD71-91B4268A4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17" y="5499046"/>
            <a:ext cx="2231105" cy="41078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F5CB583-3B3A-A81A-2565-71394165E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240" y="5615199"/>
            <a:ext cx="2464689" cy="402727"/>
          </a:xfrm>
          <a:prstGeom prst="rect">
            <a:avLst/>
          </a:prstGeom>
        </p:spPr>
      </p:pic>
      <p:pic>
        <p:nvPicPr>
          <p:cNvPr id="6" name="내용 개체 틀 4">
            <a:extLst>
              <a:ext uri="{FF2B5EF4-FFF2-40B4-BE49-F238E27FC236}">
                <a16:creationId xmlns:a16="http://schemas.microsoft.com/office/drawing/2014/main" id="{2182F45C-66B0-B21B-2FB2-CF68FD24F3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4836703" y="2187227"/>
            <a:ext cx="3736238" cy="3162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A1EFE39-F415-0B20-07CD-8BB7B9A89C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927" y="2187227"/>
            <a:ext cx="3927067" cy="316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769657"/>
      </p:ext>
    </p:extLst>
  </p:cSld>
  <p:clrMapOvr>
    <a:masterClrMapping/>
  </p:clrMapOvr>
  <p:transition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F99FE3-6979-3CF1-E976-FB6F8D39A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Flask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19E010-9061-8AC1-143A-8E7378BB53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Flask</a:t>
            </a: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파이썬으로 웹 애플리케이션을 빠르고 간편하게 개발할 수 있도록 도와주는 경량의 웹 프레임워크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간단한 웹 사이트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혹은 간단한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API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서버를 만드는 데에 특화 되어있는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Python Web Framework</a:t>
            </a: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웹 개발에 필요한 핵심 기능을 제공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6620377-151B-67DD-8AEC-2E773A300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081" y="2716031"/>
            <a:ext cx="3791630" cy="40705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F7AE90C-A2FC-A03C-925A-68D44F9A1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1525" y="2716031"/>
            <a:ext cx="3735275" cy="159985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6C59201-176B-E0E9-77DA-9B701D455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1524" y="4545957"/>
            <a:ext cx="3735275" cy="107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883875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CF933-32C8-D9F7-7621-890273A8C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데코레이터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 Decorator )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9D928-FF09-E178-5C32-2AED9D3D4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데코레이터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 Decorator )</a:t>
            </a: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데코레이터는 다른 함수를 인자로 받아 그 함수를 수정하고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수정된 함수를 반환하는 함수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wrapper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함수를 사용하여 데코레이터 안에서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원래 함수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를 실행하기 전후에 추가적인 동작 중첩 함수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86B2AE1-50FD-F850-D889-F1F9F46E9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177" y="5436317"/>
            <a:ext cx="1276350" cy="70485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39602BA-F262-6271-09B7-E07A61135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319" y="3116641"/>
            <a:ext cx="4629230" cy="351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17108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335EFB-3E3A-CF36-057A-4229B33DB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class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10AB9E-C48E-A407-4507-6701FA97E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@property</a:t>
            </a: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@property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는 클래스의 메서드를 속성처럼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메소드 함수에 간단한 속성 구문을 넣을 때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주로 클래스의 속성에 대한 게터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(Getter)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및 세터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(Setter)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를 정의할 때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getter : @property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가 붙은 메서드는 값을 얻을 때 호출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setter :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값을 설정할 때 호출되는 메서드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CBF0938-FF7E-A9B9-4F01-F2B669A11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009" y="3429000"/>
            <a:ext cx="3728190" cy="117218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53E80FC-776F-A67D-49C7-A29B22CD9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006" y="5111660"/>
            <a:ext cx="3728193" cy="117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223838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A381C-065E-A09F-2DEB-32CE29654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0A7B01-844A-F530-DDF9-743EA468C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28B2B17-4041-5957-D84E-CB11E3A0E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542" y="1182207"/>
            <a:ext cx="5088862" cy="466639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CA3202B-4EB9-5272-733B-CFC5BE269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5415" y="1642938"/>
            <a:ext cx="2352675" cy="12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897509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E74183-466F-1968-4B16-ACCF117A3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class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71B488-DEF9-5315-F715-ECBBB83720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@classmethod:</a:t>
            </a: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클래스 메서드를 정의할 때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클래스 자체에 대한 작업을 수행하는 메서드를 정의할 때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클래스 메서드는 클래스 자체를 첫 번째 인수로 받으며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보통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cls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라는 이름으로 참조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클래스 메서드는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self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대신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cls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를 첫 번째 매개변수로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@staticmethod</a:t>
            </a: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정적 메서드를 정의할 때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정적 메서드는 클래스나 인스턴스와 상관없이 호출 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정적 메서드는 클래스에 속해 있지만 해당 클래스의 인스턴스와는 독립적으로 호출 가능 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정적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메서드는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self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나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cls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와 같은 특별한 첫 번째 매개변수를 받지 않음</a:t>
            </a:r>
          </a:p>
        </p:txBody>
      </p:sp>
    </p:spTree>
    <p:extLst>
      <p:ext uri="{BB962C8B-B14F-4D97-AF65-F5344CB8AC3E}">
        <p14:creationId xmlns:p14="http://schemas.microsoft.com/office/powerpoint/2010/main" val="2012238855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58853B-D4EA-5544-0F56-E59B67E11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A16B28-5C5B-67FF-2C45-8E7AFAEB7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44B1A4-0B4E-710E-75F7-5309690B8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040" y="1158017"/>
            <a:ext cx="5991550" cy="402751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D39A59C-0AFC-8A8D-EC6D-7EC51B332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133" y="5211534"/>
            <a:ext cx="2286000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27098"/>
      </p:ext>
    </p:extLst>
  </p:cSld>
  <p:clrMapOvr>
    <a:masterClrMapping/>
  </p:clrMapOvr>
  <p:transition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5DC909-6F59-7A55-E63B-53AAA0FF4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DB89D1-2F36-7BC7-CEC7-B3C1EAD47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contextlib</a:t>
            </a: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python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의 표준 라이브러리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반복적이고 일반적인 컨텍스트 관리자를 간단하게 작성할 수 있으며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코드의 재사용성과 유지보수성을 향상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컨텍스트 관리자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 context manager )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를 작성하기 위한 클래스와 함수 제공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컨텍스트 관리자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파일 작업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데이터베이스 연결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네트워크 세션 관리 등에서 리소스를 안전하게 할당하고 해제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with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문과 함께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@contextlib.contextmanager </a:t>
            </a: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함수를 컨텍스트 관리자로 변환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함수는 제너레이터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(generator)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여야 하며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yield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를 사용하여 컨텍스트를 설정하고 정리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제너레이터 함수는 일반 함수와 유사하지만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return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대신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yield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를 사용하여 값을 반환하고 일시 중단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en-US" altLang="ko-KR" dirty="0"/>
              <a:t>yield </a:t>
            </a:r>
            <a:r>
              <a:rPr lang="ko-KR" altLang="en-US" dirty="0"/>
              <a:t>문 전에 있는 코드는 컨텍스트의 시작 부분에서 실행</a:t>
            </a:r>
            <a:endParaRPr lang="en-US" altLang="ko-KR" dirty="0"/>
          </a:p>
          <a:p>
            <a:pPr lvl="4"/>
            <a:r>
              <a:rPr lang="en-US" altLang="ko-KR" dirty="0"/>
              <a:t>yield </a:t>
            </a:r>
            <a:r>
              <a:rPr lang="ko-KR" altLang="en-US" dirty="0"/>
              <a:t>문 이후에 있는 코드는 컨텍스트의 끝 부분에서 실행</a:t>
            </a:r>
          </a:p>
        </p:txBody>
      </p:sp>
    </p:spTree>
    <p:extLst>
      <p:ext uri="{BB962C8B-B14F-4D97-AF65-F5344CB8AC3E}">
        <p14:creationId xmlns:p14="http://schemas.microsoft.com/office/powerpoint/2010/main" val="3547479342"/>
      </p:ext>
    </p:extLst>
  </p:cSld>
  <p:clrMapOvr>
    <a:masterClrMapping/>
  </p:clrMapOvr>
  <p:transition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7E75F-649C-1785-EB23-12656CC72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</a:t>
            </a:r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60E8A85B-FBD9-014D-2B8D-E7420D564C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1633" y="4690089"/>
            <a:ext cx="1371600" cy="990600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A0AD9F5-F3A8-9BCE-99A8-4A3A23BFC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44" y="1696883"/>
            <a:ext cx="4480848" cy="299320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AFA0B17-1662-8181-EA5C-7EAC0AAF6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3692" y="1696882"/>
            <a:ext cx="4285512" cy="299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345432"/>
      </p:ext>
    </p:extLst>
  </p:cSld>
  <p:clrMapOvr>
    <a:masterClrMapping/>
  </p:clrMapOvr>
  <p:transition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37B144-EB02-E651-87BC-83DB5B398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524782-4C9C-E5CA-7C3F-0B64AAF3B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functool</a:t>
            </a: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파이썬의 표준 라이브러리 중 하나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함수형 프로그래밍을 지원하는 유틸리티 함수를 제공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고차 함수와 관련된 도구를 제공하는 모듈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고차함수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: 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다른 함수를 인수로 받거나 반환하는 함수 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functools.wraps</a:t>
            </a: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데코레이터를 사용하여 함수의 동작을 변경할 때 원본 함수의 정보를 유지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E3AD4F1-99AC-E8B4-79B1-39F87C789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413" y="3452729"/>
            <a:ext cx="3837159" cy="340527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5846789-A631-AF08-7DF4-FAEA364DC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8418" y="4397675"/>
            <a:ext cx="2199936" cy="76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369526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ETRI 경영목표안(역대기관장 간담회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20230207포인터</Template>
  <TotalTime>12505</TotalTime>
  <Words>436</Words>
  <Application>Microsoft Office PowerPoint</Application>
  <PresentationFormat>화면 슬라이드 쇼(4:3)</PresentationFormat>
  <Paragraphs>113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Times New Roman</vt:lpstr>
      <vt:lpstr>HY견고딕</vt:lpstr>
      <vt:lpstr>HY헤드라인M</vt:lpstr>
      <vt:lpstr>굴림</vt:lpstr>
      <vt:lpstr>Tahoma</vt:lpstr>
      <vt:lpstr>Arial</vt:lpstr>
      <vt:lpstr>D2Coding</vt:lpstr>
      <vt:lpstr>맑은 고딕</vt:lpstr>
      <vt:lpstr>Wingdings</vt:lpstr>
      <vt:lpstr>ETRI 경영목표안(역대기관장 간담회)</vt:lpstr>
      <vt:lpstr>PowerPoint 프레젠테이션</vt:lpstr>
      <vt:lpstr>데코레이터( Decorator )</vt:lpstr>
      <vt:lpstr>class</vt:lpstr>
      <vt:lpstr>예제</vt:lpstr>
      <vt:lpstr>class</vt:lpstr>
      <vt:lpstr>예제</vt:lpstr>
      <vt:lpstr>STL</vt:lpstr>
      <vt:lpstr>예제</vt:lpstr>
      <vt:lpstr>STL</vt:lpstr>
      <vt:lpstr>functool</vt:lpstr>
      <vt:lpstr>functool</vt:lpstr>
      <vt:lpstr>Flask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김수현</dc:creator>
  <cp:lastModifiedBy>Suh Kim</cp:lastModifiedBy>
  <cp:revision>87</cp:revision>
  <cp:lastPrinted>2019-12-16T01:40:03Z</cp:lastPrinted>
  <dcterms:created xsi:type="dcterms:W3CDTF">2023-02-07T01:39:00Z</dcterms:created>
  <dcterms:modified xsi:type="dcterms:W3CDTF">2024-04-18T03:53:23Z</dcterms:modified>
</cp:coreProperties>
</file>